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99" d="100"/>
          <a:sy n="99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67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43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74378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769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7143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115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370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97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13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89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302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48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67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69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8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2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DEE0-FD38-4759-9E46-BF5B84236AE7}" type="datetimeFigureOut">
              <a:rPr lang="ru-RU" smtClean="0"/>
              <a:t>22.09.2015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32F5CB-E9D9-4A00-80BF-AF1005393B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30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15325"/>
            <a:ext cx="7766936" cy="164630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Решение финансовых вопросов учреждения в ходе выполнения 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федерального закона 442-ФЗ.</a:t>
            </a:r>
            <a:r>
              <a:rPr lang="ru-RU" sz="3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285677"/>
            <a:ext cx="9144000" cy="1572323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Директор ГБУ «ЦСОГПВИИ г. Сарова</a:t>
            </a:r>
          </a:p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Козлов Сергей Станиславович</a:t>
            </a:r>
          </a:p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Сентябрь 2015 г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11927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50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7958" y="363657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Финансовые 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трудности учреждения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2264" y="2102924"/>
            <a:ext cx="8596668" cy="3880773"/>
          </a:xfrm>
        </p:spPr>
        <p:txBody>
          <a:bodyPr>
            <a:normAutofit fontScale="92500"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Сокращение предельных объемов финансирования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Уменьшение целевых средств</a:t>
            </a:r>
          </a:p>
          <a:p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Сокращение тарифов на питание</a:t>
            </a:r>
          </a:p>
          <a:p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Сокращение отделения дневного пребывания</a:t>
            </a:r>
          </a:p>
          <a:p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Дисбаланс уровней заработной платы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в учреждении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Жесткое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закрепление ФОП отдельных категорий работников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Повышение цен на приобретаемые товары и услуги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Уменьшение платы за предоставление социальных услуг</a:t>
            </a:r>
          </a:p>
          <a:p>
            <a:endParaRPr lang="ru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11927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17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8124" y="8397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Пути улучшения финансового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положения учреждения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3712" y="2498340"/>
            <a:ext cx="8596668" cy="3880773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Увеличение поступления средств от предоставления услуг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Сокращение расходов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11927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190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6977" y="71545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Увеличение внебюджетных доходов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9312" y="2223731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Увеличение количества обслуживаемых клиентов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Внедрение новых услуг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Увеличение стоимости дополнительных услуг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Привлечение клиентов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Привлечение средств фондов, грантов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Привлечение спонсорской и благотворительной помощи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Материальное стимулирование организаторов дополнительных услуг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11927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32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Сокращение расходов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11927" y="2218254"/>
            <a:ext cx="8596668" cy="3880773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Сокращение планов развития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Отказ от аренды помещений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Организация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новых услуг</a:t>
            </a:r>
            <a:endParaRPr lang="ru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Перераспределение средств от предоставляемых услуг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Сокращение транспортных расходов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Сокращение расходов на обучение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Проведение централизованных закупок</a:t>
            </a:r>
          </a:p>
          <a:p>
            <a:endParaRPr lang="ru-RU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11927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73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3540" y="84636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Участие МСП НО в решении </a:t>
            </a:r>
            <a:b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финансовых вопросов учреждения 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3540" y="2167165"/>
            <a:ext cx="8596668" cy="3880773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Выделение целевых средств на проведение медицинских осмотров сотрудников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Централизованное приобретение лицензионного программного обеспечения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Финансирование мероприятий по обеспечению доступной среды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Пересмотр стоимости дополнительных услуг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Коррекция штатного расписания</a:t>
            </a: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Повышение материальной заинтересованности директора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11927" cy="1911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42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167</Words>
  <Application>Microsoft Office PowerPoint</Application>
  <PresentationFormat>Широкоэкранный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Грань</vt:lpstr>
      <vt:lpstr>Решение финансовых вопросов учреждения в ходе выполнения  федерального закона 442-ФЗ. </vt:lpstr>
      <vt:lpstr>Финансовые трудности учреждения</vt:lpstr>
      <vt:lpstr>Пути улучшения финансового  положения учреждения</vt:lpstr>
      <vt:lpstr>Увеличение внебюджетных доходов</vt:lpstr>
      <vt:lpstr>Сокращение расходов</vt:lpstr>
      <vt:lpstr>Участие МСП НО в решении  финансовых вопросов учреждения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Финансовые трудности учреждений и пути их решения.</dc:title>
  <dc:creator>Козлов</dc:creator>
  <cp:lastModifiedBy>Козлов</cp:lastModifiedBy>
  <cp:revision>13</cp:revision>
  <dcterms:created xsi:type="dcterms:W3CDTF">2015-09-20T17:48:55Z</dcterms:created>
  <dcterms:modified xsi:type="dcterms:W3CDTF">2015-09-22T13:21:58Z</dcterms:modified>
</cp:coreProperties>
</file>